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514" r:id="rId2"/>
    <p:sldId id="515" r:id="rId3"/>
    <p:sldId id="516" r:id="rId4"/>
    <p:sldId id="521" r:id="rId5"/>
    <p:sldId id="517" r:id="rId6"/>
    <p:sldId id="522" r:id="rId7"/>
    <p:sldId id="523" r:id="rId8"/>
    <p:sldId id="518" r:id="rId9"/>
    <p:sldId id="519" r:id="rId1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C07B6DA0-875A-46F9-844A-51ECD4062C13}">
          <p14:sldIdLst>
            <p14:sldId id="514"/>
            <p14:sldId id="515"/>
            <p14:sldId id="516"/>
            <p14:sldId id="517"/>
            <p14:sldId id="518"/>
            <p14:sldId id="51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BEB"/>
    <a:srgbClr val="800000"/>
    <a:srgbClr val="EA7500"/>
    <a:srgbClr val="FF8205"/>
    <a:srgbClr val="CC6600"/>
    <a:srgbClr val="FF6600"/>
    <a:srgbClr val="CC9900"/>
    <a:srgbClr val="996600"/>
    <a:srgbClr val="FF9966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8261" autoAdjust="0"/>
  </p:normalViewPr>
  <p:slideViewPr>
    <p:cSldViewPr>
      <p:cViewPr>
        <p:scale>
          <a:sx n="70" d="100"/>
          <a:sy n="70" d="100"/>
        </p:scale>
        <p:origin x="-93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7868338703107071E-2"/>
          <c:y val="0.34765177785604601"/>
          <c:w val="0.5691823899371049"/>
          <c:h val="0.518438896065935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Областной бюджет</c:v>
                </c:pt>
                <c:pt idx="1">
                  <c:v>Бюджет поселения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92660-DF9F-451E-A9FE-99635C52DC5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78BB1-2FC6-4FEE-8FB3-417A62B8C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538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40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13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80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87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87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87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87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092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14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04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72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79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758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98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41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99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47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53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959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FE8A-F1D5-47E3-96D2-172D993A2082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391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1700" b="1" spc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1</a:t>
            </a:r>
            <a:endParaRPr lang="ru-RU" altLang="ru-RU" sz="1700" b="1" dirty="0">
              <a:solidFill>
                <a:srgbClr val="002060"/>
              </a:solidFill>
              <a:effectLst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5440" y="2780928"/>
            <a:ext cx="1067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ru-RU" altLang="ru-RU" sz="24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432" y="4581128"/>
            <a:ext cx="1067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026" y="285728"/>
            <a:ext cx="100013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Подколодновское сельское поселение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Богучарского муниципального района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150" y="1643050"/>
            <a:ext cx="10144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Наименование практики: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«Обустройство  парка в селе Подколодновка»,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расположенного по адресу:  село Подколодновка, улица Мира, 19Б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Богучарского муниципального района Воронежской области</a:t>
            </a:r>
          </a:p>
        </p:txBody>
      </p:sp>
      <p:pic>
        <p:nvPicPr>
          <p:cNvPr id="10" name="Рисунок 9" descr="ПодколодновскоеСП_ПП-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2" y="548680"/>
            <a:ext cx="727710" cy="9067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Рисунок 10" descr="ПодколодновскоеСП_ПП-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548680"/>
            <a:ext cx="727710" cy="9067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Рисунок 12" descr="C:\Users\podkol-boguch\Desktop\Инициативное бюджетирование 2023\Фото парк лето\f0150266-181c-42b2-92e3-86201f19854b.jpg"/>
          <p:cNvPicPr/>
          <p:nvPr/>
        </p:nvPicPr>
        <p:blipFill>
          <a:blip r:embed="rId4" cstate="print"/>
          <a:srcRect r="12520" b="11636"/>
          <a:stretch>
            <a:fillRect/>
          </a:stretch>
        </p:blipFill>
        <p:spPr bwMode="auto">
          <a:xfrm>
            <a:off x="3503712" y="3212976"/>
            <a:ext cx="4752528" cy="341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51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2 </a:t>
            </a:r>
            <a:endParaRPr lang="ru-RU" altLang="ru-RU" sz="1700" b="1" dirty="0">
              <a:solidFill>
                <a:srgbClr val="002060"/>
              </a:solidFill>
              <a:effectLst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408" y="5229200"/>
            <a:ext cx="10670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646" y="857232"/>
            <a:ext cx="1178727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 Подколодновка, численность населения – 1433 человека. В электронном голосовании с использованием информационного ресурса «Активный электронный гражданин»</a:t>
            </a:r>
            <a:r>
              <a:rPr lang="ru-RU" sz="2200" b="1" dirty="0" smtClean="0">
                <a:solidFill>
                  <a:schemeClr val="accent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приняли участие 146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(13% от числа жителей, обладающих активным избирательным правом).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- 1433.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336" y="188641"/>
            <a:ext cx="11089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Повышенная  вовлечённость населения в  процесс обустройства села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Подколодновка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3432" y="5517232"/>
            <a:ext cx="102971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проекты обустройства территорий и открытых пространств в с. Подколодновка связаны с  большой гражданской активностью населения в процесс выбора и реализации практик.  </a:t>
            </a:r>
          </a:p>
        </p:txBody>
      </p:sp>
      <p:pic>
        <p:nvPicPr>
          <p:cNvPr id="14338" name="Picture 2" descr="https://avatars.mds.yandex.net/i?id=2a00000188b346f96d7636b8aa8ec5e2e1b6-1404084-fast-image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2780928"/>
            <a:ext cx="4572000" cy="3048001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l="5320" t="14132" r="16483" b="24100"/>
          <a:stretch>
            <a:fillRect/>
          </a:stretch>
        </p:blipFill>
        <p:spPr bwMode="auto">
          <a:xfrm>
            <a:off x="6312024" y="2780928"/>
            <a:ext cx="53285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95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3 </a:t>
            </a:r>
            <a:endParaRPr lang="ru-RU" altLang="ru-RU" sz="1700" b="1" dirty="0">
              <a:solidFill>
                <a:srgbClr val="002060"/>
              </a:solidFill>
              <a:effectLst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398" y="428605"/>
            <a:ext cx="112872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Текущее состояние объекта «Парк села Подколодновка»</a:t>
            </a:r>
          </a:p>
          <a:p>
            <a:pPr algn="ctr"/>
            <a:endParaRPr lang="ru-RU" altLang="ru-RU" sz="2200" b="1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2398" y="4000504"/>
            <a:ext cx="115015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Планируемый к обустройству  парк  находится в центральной  части села Подколодновка. Парк был заложен учениками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Подколодновской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школы в 1961 году. Он является  любимым местом для отдыха жителей. Площадь озеленения парка составляет 16450 кв.м. В нем растет 247 деревьев, некоторым из которых более 60 лет. В парке отсутствуют пешеходные дорожки, освещение, водоснабжение, нет ограждения, а также элементов малых архитектурных форм: скамеек, вазонов, урн.</a:t>
            </a:r>
            <a:r>
              <a:rPr lang="ru-RU" sz="2400" dirty="0" smtClean="0"/>
              <a:t>247 а главной площади села расположены школа, 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odkol-boguch\Desktop\Инициативное бюджетирование 2023\Фото парк лето\41c72fd4-93f9-48c3-9712-32ec91222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85" y="1214423"/>
            <a:ext cx="3786213" cy="2428892"/>
          </a:xfrm>
          <a:prstGeom prst="rect">
            <a:avLst/>
          </a:prstGeom>
          <a:noFill/>
        </p:spPr>
      </p:pic>
      <p:pic>
        <p:nvPicPr>
          <p:cNvPr id="16" name="Picture 3" descr="C:\Users\podkol-boguch\Desktop\Инициативное бюджетирование 2023\Фото парк лето\34075409-5c71-40e6-b07f-ed092e57e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26" y="1214422"/>
            <a:ext cx="3357586" cy="2518190"/>
          </a:xfrm>
          <a:prstGeom prst="rect">
            <a:avLst/>
          </a:prstGeom>
          <a:noFill/>
        </p:spPr>
      </p:pic>
      <p:pic>
        <p:nvPicPr>
          <p:cNvPr id="23" name="Picture 2" descr="C:\Users\podkol-boguch\Desktop\Инициативное бюджетирование 2023\Фото парк лето\2ce4991f-c08a-4c15-b89c-2234b7c76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578" y="1142984"/>
            <a:ext cx="3357586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8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4</a:t>
            </a:r>
            <a:endParaRPr lang="ru-RU" altLang="ru-RU" sz="1700" b="1" dirty="0">
              <a:solidFill>
                <a:srgbClr val="002060"/>
              </a:solidFill>
              <a:effectLst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3836" y="500043"/>
            <a:ext cx="11287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Текущее состояние  парка села Подколодновка, как  социально-значимого объекта  и краткая  информация об этом объекте</a:t>
            </a:r>
            <a:endParaRPr lang="ru-RU" altLang="ru-RU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274" y="4429132"/>
            <a:ext cx="11430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Предлагаемая к обустройству территория сегодня является любимым местом для отдыха жителей. На главной площади села расположены: школа, амбулатория, Дом культуры, администрация. В парке находится памятник воинам, погибшим в годы  Великой Отечественной войны, возле которого проходят митинги, патриотические акции.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\Desktop\4820W14dfh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7" y="1428737"/>
            <a:ext cx="237626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B3REh6o2Eo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1412776"/>
            <a:ext cx="2376264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856" y="1412776"/>
            <a:ext cx="2520280" cy="260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37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1344" y="332656"/>
            <a:ext cx="1172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Проектное решение обустройства парка 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5</a:t>
            </a:r>
            <a:r>
              <a:rPr lang="ru-RU" altLang="ru-RU" sz="17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endParaRPr lang="ru-RU" altLang="ru-RU" sz="1700" b="1" dirty="0">
              <a:solidFill>
                <a:srgbClr val="002060"/>
              </a:solidFill>
              <a:effectLst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712" y="714356"/>
            <a:ext cx="112465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altLang="ru-RU" sz="21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/>
            <a:endParaRPr lang="ru-RU" altLang="ru-RU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1686" y="857232"/>
            <a:ext cx="5929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Будут выполнены  работы: </a:t>
            </a:r>
          </a:p>
          <a:p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1.Ограждение парка по всему периметру;</a:t>
            </a:r>
          </a:p>
          <a:p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2.Установка 36 уличных светильников;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3.Устройство водопровода;</a:t>
            </a:r>
          </a:p>
        </p:txBody>
      </p:sp>
      <p:pic>
        <p:nvPicPr>
          <p:cNvPr id="10" name="Picture 2" descr="C:\Users\podkol-boguch\Desktop\Благоустройство парка в с. Подколодновка\14. Проект парка исправленный - копия\Подколодновка3 парк нов-Модель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368" y="908720"/>
            <a:ext cx="4925095" cy="28575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95400" y="4653136"/>
            <a:ext cx="5760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4.Устройство летней сцены;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5.Укладка тротуарной плитки;</a:t>
            </a: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6.Установка скамеек, вазонов, урн, туалета.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 l="26975" t="9247" r="27773" b="24671"/>
          <a:stretch>
            <a:fillRect/>
          </a:stretch>
        </p:blipFill>
        <p:spPr bwMode="auto">
          <a:xfrm>
            <a:off x="6816080" y="2780928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37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6</a:t>
            </a:r>
            <a:r>
              <a:rPr lang="ru-RU" altLang="ru-RU" sz="17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ru-RU" altLang="ru-RU" sz="1700" b="1" dirty="0">
              <a:solidFill>
                <a:srgbClr val="002060"/>
              </a:solidFill>
              <a:effectLst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22" y="500042"/>
            <a:ext cx="1150151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altLang="ru-RU" sz="21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/>
            <a:endParaRPr lang="ru-RU" altLang="ru-RU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398" y="4786322"/>
            <a:ext cx="1143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27448" y="496997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Зонирование благоустраиваемой территории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8e28826b13b46dd0a857a9fa4221c4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432" y="1268761"/>
            <a:ext cx="3444360" cy="24315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983432" y="3737790"/>
            <a:ext cx="3240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Тротуары – 718,4 кв.м. В зимнее время можно использовать как лыжную трассу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848" y="4149080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Сцена для проведения мероприятий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1268760"/>
            <a:ext cx="3234456" cy="24482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10800000" flipV="1">
            <a:off x="8616281" y="4128174"/>
            <a:ext cx="3024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Спортивная зона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kol-boguch\Desktop\Инициативное бюджетирование 2023\Фото парк лето\1539893849_Парки для CF_Б-146-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848" y="1268760"/>
            <a:ext cx="3384376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7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7</a:t>
            </a:r>
            <a:r>
              <a:rPr lang="ru-RU" altLang="ru-RU" sz="17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ru-RU" altLang="ru-RU" sz="1700" b="1" dirty="0">
              <a:solidFill>
                <a:srgbClr val="002060"/>
              </a:solidFill>
              <a:effectLst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22" y="500042"/>
            <a:ext cx="1150151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altLang="ru-RU" sz="21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/>
            <a:endParaRPr lang="ru-RU" altLang="ru-RU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398" y="4786322"/>
            <a:ext cx="1143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27448" y="312331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Зонирование благоустраиваемой территории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«Игровая зона» и «Зона тихого отдыха»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983432" y="5482441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мам с детьми до трех лет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848" y="5703674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Существующая детская площадка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8616281" y="3861115"/>
            <a:ext cx="3024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 тихого отдыха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581_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408" y="1053744"/>
            <a:ext cx="2448272" cy="2443376"/>
          </a:xfrm>
          <a:prstGeom prst="rect">
            <a:avLst/>
          </a:prstGeom>
        </p:spPr>
      </p:pic>
      <p:pic>
        <p:nvPicPr>
          <p:cNvPr id="15" name="Рисунок 14" descr="297b9ef9fb85913e2861e816131e8f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3512" y="3789040"/>
            <a:ext cx="2433919" cy="1816312"/>
          </a:xfrm>
          <a:prstGeom prst="rect">
            <a:avLst/>
          </a:prstGeom>
        </p:spPr>
      </p:pic>
      <p:pic>
        <p:nvPicPr>
          <p:cNvPr id="17" name="Содержимое 7" descr="791d68cec04f803d2b6c55be6c5cb4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9955" y="1355599"/>
            <a:ext cx="3202230" cy="2001394"/>
          </a:xfrm>
          <a:prstGeom prst="rect">
            <a:avLst/>
          </a:prstGeom>
        </p:spPr>
      </p:pic>
      <p:pic>
        <p:nvPicPr>
          <p:cNvPr id="18" name="Picture 2" descr="C:\Users\podkol-boguch\Desktop\Инициативное бюджетирование 2023\Фото парк лето\12dba67b-b94c-4c05-9d00-43af7d43c0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7888" y="4077072"/>
            <a:ext cx="2880320" cy="158417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26931" y="3356992"/>
            <a:ext cx="3597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любителей активного отдыха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image (4).jpg"/>
          <p:cNvPicPr>
            <a:picLocks noChangeAspect="1"/>
          </p:cNvPicPr>
          <p:nvPr/>
        </p:nvPicPr>
        <p:blipFill>
          <a:blip r:embed="rId7" cstate="print"/>
          <a:srcRect l="29768" r="8421" b="6740"/>
          <a:stretch>
            <a:fillRect/>
          </a:stretch>
        </p:blipFill>
        <p:spPr>
          <a:xfrm>
            <a:off x="8976320" y="4365105"/>
            <a:ext cx="2304256" cy="1728192"/>
          </a:xfrm>
          <a:prstGeom prst="rect">
            <a:avLst/>
          </a:prstGeom>
        </p:spPr>
      </p:pic>
      <p:sp>
        <p:nvSpPr>
          <p:cNvPr id="31746" name="AutoShape 2" descr="blob:https://web.whatsapp.com/a4d7737c-3c9a-4010-bb2b-98a55eaccc1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blob:https://web.whatsapp.com/a4d7737c-3c9a-4010-bb2b-98a55eaccc1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 descr="C:\Users\podkol-boguch\Desktop\Инициативное бюджетирование 2023\Фото парк лето\a4d7737c-3c9a-4010-bb2b-98a55eaccc1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8275" y="1376770"/>
            <a:ext cx="2928326" cy="2196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7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8</a:t>
            </a:r>
            <a:r>
              <a:rPr lang="ru-RU" altLang="ru-RU" sz="17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endParaRPr lang="ru-RU" altLang="ru-RU" sz="1700" b="1" dirty="0">
              <a:solidFill>
                <a:srgbClr val="002060"/>
              </a:solidFill>
              <a:effectLst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646" y="571480"/>
            <a:ext cx="11689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Финансирование практики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3353" y="1785923"/>
          <a:ext cx="5760640" cy="4572034"/>
        </p:xfrm>
        <a:graphic>
          <a:graphicData uri="http://schemas.openxmlformats.org/drawingml/2006/table">
            <a:tbl>
              <a:tblPr/>
              <a:tblGrid>
                <a:gridCol w="4104456"/>
                <a:gridCol w="1656184"/>
              </a:tblGrid>
              <a:tr h="103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стоимость практики, 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9700054,08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</a:tr>
              <a:tr h="103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средств местного бюджета, рублей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100054,08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7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средств юридических лиц, индивидуальных предпринимателей, рублей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400000,00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03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средств областного бюджета, рублей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9200000,00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6312024" y="-1971600"/>
          <a:ext cx="8640960" cy="101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196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6647" y="714356"/>
            <a:ext cx="116443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Результатом проекта обустройства станет восстановление покрытия и завершенное благоустройство площади Ленина являющейся административным центром как города Богучар, так и всего Богучарского муниципального района, а так же повысит туристическую привлекательность города и района. </a:t>
            </a:r>
          </a:p>
          <a:p>
            <a:pPr algn="ctr"/>
            <a:r>
              <a:rPr lang="ru-RU" altLang="ru-RU" sz="24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smtClean="0">
                <a:solidFill>
                  <a:srgbClr val="002060"/>
                </a:solidFill>
                <a:effectLst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Слайд 9</a:t>
            </a:r>
            <a:r>
              <a:rPr lang="ru-RU" altLang="ru-RU" sz="1700" b="1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endParaRPr lang="ru-RU" altLang="ru-RU" sz="1700" b="1" dirty="0">
              <a:solidFill>
                <a:srgbClr val="86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9522" y="748281"/>
            <a:ext cx="11715832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Результат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обустройства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 результате обустройства парка в с. Подколодновка будет создана культурно-парковая зона. Парк станет любимым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местом отдыха для полутора тысяч жителей и многих гостей села. Именно в парке можно будет проводить различные праздники, мероприятия.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7408" y="4797152"/>
            <a:ext cx="11017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Данное открытое пространство является центром села Подколодновка и всего Подколодновского сельского поселения.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Через село проходит автомобильная трасса областного значения «Богучар-Калач». Также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парк - это визитная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карточка не только для жителей, но и гостей села,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его обустройство повысит туристическую привлекательность села и поселения, что положительно повлияет на социально-экономическую обстановку. </a:t>
            </a:r>
            <a:endParaRPr lang="ru-RU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podkol-boguch\Desktop\Инициативное бюджетирование 2023\Фото парк лето\696e790b-c680-41bb-a906-9ca1adfd7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2276872"/>
            <a:ext cx="3384376" cy="2520280"/>
          </a:xfrm>
          <a:prstGeom prst="rect">
            <a:avLst/>
          </a:prstGeom>
          <a:noFill/>
        </p:spPr>
      </p:pic>
      <p:pic>
        <p:nvPicPr>
          <p:cNvPr id="1028" name="Picture 4" descr="C:\Users\podkol-boguch\Desktop\Инициативное бюджетирование 2023\Фото парк лето\1766796c-76f7-48ca-a9cb-0c6b01c95f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8248" y="2276872"/>
            <a:ext cx="3360374" cy="2448272"/>
          </a:xfrm>
          <a:prstGeom prst="rect">
            <a:avLst/>
          </a:prstGeom>
          <a:noFill/>
        </p:spPr>
      </p:pic>
      <p:pic>
        <p:nvPicPr>
          <p:cNvPr id="1029" name="Picture 5" descr="C:\Users\podkol-boguch\Desktop\Инициативное бюджетирование 2023\Фото парк лето\IMG_9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3832" y="2276872"/>
            <a:ext cx="3524096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96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28913</TotalTime>
  <Words>549</Words>
  <Application>Microsoft Office PowerPoint</Application>
  <PresentationFormat>Произвольный</PresentationFormat>
  <Paragraphs>76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Григорьева Татьяна Сергеевна</dc:creator>
  <cp:lastModifiedBy>podkol-boguch</cp:lastModifiedBy>
  <cp:revision>2659</cp:revision>
  <cp:lastPrinted>2020-01-28T06:39:41Z</cp:lastPrinted>
  <dcterms:created xsi:type="dcterms:W3CDTF">2018-12-20T10:34:40Z</dcterms:created>
  <dcterms:modified xsi:type="dcterms:W3CDTF">2023-06-15T12:42:12Z</dcterms:modified>
</cp:coreProperties>
</file>